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16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0166" y="1314728"/>
            <a:ext cx="8463108" cy="144655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faites une liste de vos films préférés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920" y="3187830"/>
            <a:ext cx="3657600" cy="367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15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47</cp:revision>
  <dcterms:created xsi:type="dcterms:W3CDTF">2011-09-14T23:22:57Z</dcterms:created>
  <dcterms:modified xsi:type="dcterms:W3CDTF">2011-12-16T12:10:15Z</dcterms:modified>
</cp:coreProperties>
</file>